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60" r:id="rId3"/>
    <p:sldId id="266" r:id="rId4"/>
    <p:sldId id="261" r:id="rId5"/>
    <p:sldId id="262" r:id="rId6"/>
    <p:sldId id="263" r:id="rId7"/>
    <p:sldId id="264" r:id="rId8"/>
    <p:sldId id="265" r:id="rId9"/>
    <p:sldId id="258"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1/5/2022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1/5/2022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1/5/2022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1/5/2022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1/5/2022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1/5/2022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1/5/2022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1/5/2022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1/5/2022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1/5/2022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1/5/2022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1/5/2022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dirty="0"/>
              <a:t>Bank database with access</a:t>
            </a:r>
            <a:endParaRPr lang="en-US" sz="8000" dirty="0"/>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a:bodyPr>
          <a:lstStyle/>
          <a:p>
            <a:r>
              <a:rPr lang="en-US" sz="2400" dirty="0">
                <a:solidFill>
                  <a:schemeClr val="tx1">
                    <a:lumMod val="85000"/>
                    <a:lumOff val="15000"/>
                  </a:schemeClr>
                </a:solidFill>
              </a:rPr>
              <a:t>This is the description</a:t>
            </a:r>
            <a:r>
              <a:rPr lang="ar-EG" dirty="0">
                <a:solidFill>
                  <a:schemeClr val="tx1">
                    <a:lumMod val="85000"/>
                    <a:lumOff val="15000"/>
                  </a:schemeClr>
                </a:solidFill>
              </a:rPr>
              <a:t> </a:t>
            </a:r>
            <a:r>
              <a:rPr lang="en-US" dirty="0">
                <a:solidFill>
                  <a:schemeClr val="tx1">
                    <a:lumMod val="85000"/>
                    <a:lumOff val="15000"/>
                  </a:schemeClr>
                </a:solidFill>
              </a:rPr>
              <a:t> of our project.</a:t>
            </a:r>
            <a:endParaRPr lang="en-US" sz="2400" dirty="0">
              <a:solidFill>
                <a:schemeClr val="tx1">
                  <a:lumMod val="85000"/>
                  <a:lumOff val="15000"/>
                </a:schemeClr>
              </a:solidFill>
            </a:endParaRPr>
          </a:p>
        </p:txBody>
      </p:sp>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99C4E4BD-0829-422C-A823-97354C237C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63252" y="1"/>
            <a:ext cx="5221178" cy="6857999"/>
          </a:xfrm>
          <a:prstGeom prst="rect">
            <a:avLst/>
          </a:prstGeom>
        </p:spPr>
      </p:pic>
    </p:spTree>
    <p:extLst>
      <p:ext uri="{BB962C8B-B14F-4D97-AF65-F5344CB8AC3E}">
        <p14:creationId xmlns:p14="http://schemas.microsoft.com/office/powerpoint/2010/main" val="404373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EDF67F7-0BF6-4686-85F2-AD60768199FA}"/>
              </a:ext>
            </a:extLst>
          </p:cNvPr>
          <p:cNvSpPr txBox="1"/>
          <p:nvPr/>
        </p:nvSpPr>
        <p:spPr>
          <a:xfrm>
            <a:off x="967666" y="736847"/>
            <a:ext cx="4838329" cy="4832092"/>
          </a:xfrm>
          <a:prstGeom prst="rect">
            <a:avLst/>
          </a:prstGeom>
          <a:noFill/>
        </p:spPr>
        <p:txBody>
          <a:bodyPr wrap="square" rtlCol="0">
            <a:spAutoFit/>
          </a:bodyPr>
          <a:lstStyle/>
          <a:p>
            <a:r>
              <a:rPr lang="en-US" sz="4400" dirty="0"/>
              <a:t>Our project consists of six main tables in which the data necessary for the management of the bank are stored.</a:t>
            </a:r>
          </a:p>
        </p:txBody>
      </p:sp>
      <p:pic>
        <p:nvPicPr>
          <p:cNvPr id="5" name="Picture 4">
            <a:extLst>
              <a:ext uri="{FF2B5EF4-FFF2-40B4-BE49-F238E27FC236}">
                <a16:creationId xmlns:a16="http://schemas.microsoft.com/office/drawing/2014/main" id="{51574B6E-6EE6-4429-B1E6-83F1AD4A05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38151" y="594804"/>
            <a:ext cx="4696288" cy="4698928"/>
          </a:xfrm>
          <a:prstGeom prst="rect">
            <a:avLst/>
          </a:prstGeom>
        </p:spPr>
        <p:style>
          <a:lnRef idx="0">
            <a:schemeClr val="dk1"/>
          </a:lnRef>
          <a:fillRef idx="3">
            <a:schemeClr val="dk1"/>
          </a:fillRef>
          <a:effectRef idx="3">
            <a:schemeClr val="dk1"/>
          </a:effectRef>
          <a:fontRef idx="minor">
            <a:schemeClr val="lt1"/>
          </a:fontRef>
        </p:style>
      </p:pic>
    </p:spTree>
    <p:extLst>
      <p:ext uri="{BB962C8B-B14F-4D97-AF65-F5344CB8AC3E}">
        <p14:creationId xmlns:p14="http://schemas.microsoft.com/office/powerpoint/2010/main" val="22357699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9DF0D9-2F8E-43FB-8F66-3ED98F511A28}"/>
              </a:ext>
            </a:extLst>
          </p:cNvPr>
          <p:cNvSpPr txBox="1"/>
          <p:nvPr/>
        </p:nvSpPr>
        <p:spPr>
          <a:xfrm>
            <a:off x="727969" y="655469"/>
            <a:ext cx="4429957" cy="5262979"/>
          </a:xfrm>
          <a:prstGeom prst="rect">
            <a:avLst/>
          </a:prstGeom>
          <a:noFill/>
        </p:spPr>
        <p:txBody>
          <a:bodyPr wrap="square" rtlCol="0">
            <a:spAutoFit/>
          </a:bodyPr>
          <a:lstStyle/>
          <a:p>
            <a:r>
              <a:rPr lang="en-US" sz="4800" dirty="0"/>
              <a:t>These tables are linked to each other through a set of relationships that we have built.</a:t>
            </a:r>
          </a:p>
        </p:txBody>
      </p:sp>
      <p:pic>
        <p:nvPicPr>
          <p:cNvPr id="4" name="Picture 3">
            <a:extLst>
              <a:ext uri="{FF2B5EF4-FFF2-40B4-BE49-F238E27FC236}">
                <a16:creationId xmlns:a16="http://schemas.microsoft.com/office/drawing/2014/main" id="{1D862ECC-E18D-4F44-80F2-563C3E874D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44356" y="655469"/>
            <a:ext cx="6625701" cy="5131293"/>
          </a:xfrm>
          <a:prstGeom prst="rect">
            <a:avLst/>
          </a:prstGeom>
        </p:spPr>
        <p:style>
          <a:lnRef idx="0">
            <a:schemeClr val="dk1"/>
          </a:lnRef>
          <a:fillRef idx="3">
            <a:schemeClr val="dk1"/>
          </a:fillRef>
          <a:effectRef idx="3">
            <a:schemeClr val="dk1"/>
          </a:effectRef>
          <a:fontRef idx="minor">
            <a:schemeClr val="lt1"/>
          </a:fontRef>
        </p:style>
      </p:pic>
    </p:spTree>
    <p:extLst>
      <p:ext uri="{BB962C8B-B14F-4D97-AF65-F5344CB8AC3E}">
        <p14:creationId xmlns:p14="http://schemas.microsoft.com/office/powerpoint/2010/main" val="676559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1ACE62D-B6A6-4789-B45D-405179F7CFC4}"/>
              </a:ext>
            </a:extLst>
          </p:cNvPr>
          <p:cNvSpPr txBox="1"/>
          <p:nvPr/>
        </p:nvSpPr>
        <p:spPr>
          <a:xfrm>
            <a:off x="514905" y="488272"/>
            <a:ext cx="6001305" cy="5592932"/>
          </a:xfrm>
          <a:prstGeom prst="rect">
            <a:avLst/>
          </a:prstGeom>
          <a:noFill/>
        </p:spPr>
        <p:txBody>
          <a:bodyPr wrap="square" rtlCol="0">
            <a:spAutoFit/>
          </a:bodyPr>
          <a:lstStyle/>
          <a:p>
            <a:r>
              <a:rPr lang="en-US" sz="4400" dirty="0"/>
              <a:t>Each table is filled out with the necessary data by the user via the form for each table, and through this form it is also possible to navigate through the fields of the table.</a:t>
            </a:r>
          </a:p>
        </p:txBody>
      </p:sp>
      <p:pic>
        <p:nvPicPr>
          <p:cNvPr id="4" name="Picture 3">
            <a:extLst>
              <a:ext uri="{FF2B5EF4-FFF2-40B4-BE49-F238E27FC236}">
                <a16:creationId xmlns:a16="http://schemas.microsoft.com/office/drawing/2014/main" id="{CABC2D62-275B-4A7B-9B72-648F45A824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20427390">
            <a:off x="7577188" y="3266967"/>
            <a:ext cx="4195699" cy="2416737"/>
          </a:xfrm>
          <a:prstGeom prst="rect">
            <a:avLst/>
          </a:prstGeom>
        </p:spPr>
        <p:style>
          <a:lnRef idx="0">
            <a:schemeClr val="dk1"/>
          </a:lnRef>
          <a:fillRef idx="3">
            <a:schemeClr val="dk1"/>
          </a:fillRef>
          <a:effectRef idx="3">
            <a:schemeClr val="dk1"/>
          </a:effectRef>
          <a:fontRef idx="minor">
            <a:schemeClr val="lt1"/>
          </a:fontRef>
        </p:style>
      </p:pic>
      <p:pic>
        <p:nvPicPr>
          <p:cNvPr id="6" name="Picture 5">
            <a:extLst>
              <a:ext uri="{FF2B5EF4-FFF2-40B4-BE49-F238E27FC236}">
                <a16:creationId xmlns:a16="http://schemas.microsoft.com/office/drawing/2014/main" id="{F2FA7506-7E5D-42C0-9A54-A0ABA66ED8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414636">
            <a:off x="6805443" y="748383"/>
            <a:ext cx="3067760" cy="2086464"/>
          </a:xfrm>
          <a:prstGeom prst="rect">
            <a:avLst/>
          </a:prstGeom>
        </p:spPr>
        <p:style>
          <a:lnRef idx="0">
            <a:schemeClr val="dk1"/>
          </a:lnRef>
          <a:fillRef idx="3">
            <a:schemeClr val="dk1"/>
          </a:fillRef>
          <a:effectRef idx="3">
            <a:schemeClr val="dk1"/>
          </a:effectRef>
          <a:fontRef idx="minor">
            <a:schemeClr val="lt1"/>
          </a:fontRef>
        </p:style>
      </p:pic>
    </p:spTree>
    <p:extLst>
      <p:ext uri="{BB962C8B-B14F-4D97-AF65-F5344CB8AC3E}">
        <p14:creationId xmlns:p14="http://schemas.microsoft.com/office/powerpoint/2010/main" val="42834346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837F35D-90E4-4806-AE11-32EC4A2EE8E2}"/>
              </a:ext>
            </a:extLst>
          </p:cNvPr>
          <p:cNvSpPr txBox="1"/>
          <p:nvPr/>
        </p:nvSpPr>
        <p:spPr>
          <a:xfrm>
            <a:off x="523783" y="497150"/>
            <a:ext cx="11212497" cy="4832092"/>
          </a:xfrm>
          <a:prstGeom prst="rect">
            <a:avLst/>
          </a:prstGeom>
          <a:noFill/>
        </p:spPr>
        <p:txBody>
          <a:bodyPr wrap="square" rtlCol="0">
            <a:spAutoFit/>
          </a:bodyPr>
          <a:lstStyle/>
          <a:p>
            <a:r>
              <a:rPr lang="en-US" sz="4400" dirty="0"/>
              <a:t>After that, the data stored in the tables can be processed through queries, and through them it is also possible to search for a specific person in the bank, whether he is an employee or a customer, and the data of a specific bank account can also be viewed through the account ID .</a:t>
            </a:r>
          </a:p>
        </p:txBody>
      </p:sp>
    </p:spTree>
    <p:extLst>
      <p:ext uri="{BB962C8B-B14F-4D97-AF65-F5344CB8AC3E}">
        <p14:creationId xmlns:p14="http://schemas.microsoft.com/office/powerpoint/2010/main" val="3800752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EC30B6-B9E6-4B8C-B3D8-78F9C7462492}"/>
              </a:ext>
            </a:extLst>
          </p:cNvPr>
          <p:cNvSpPr txBox="1"/>
          <p:nvPr/>
        </p:nvSpPr>
        <p:spPr>
          <a:xfrm>
            <a:off x="639192" y="523783"/>
            <a:ext cx="4944862" cy="4832092"/>
          </a:xfrm>
          <a:prstGeom prst="rect">
            <a:avLst/>
          </a:prstGeom>
          <a:noFill/>
        </p:spPr>
        <p:txBody>
          <a:bodyPr wrap="square" rtlCol="0">
            <a:spAutoFit/>
          </a:bodyPr>
          <a:lstStyle/>
          <a:p>
            <a:r>
              <a:rPr lang="en-US" sz="4400" dirty="0"/>
              <a:t>The project includes a lot of queries through which it is possible to modify, delete or display the data in a way that suits the need.</a:t>
            </a:r>
          </a:p>
        </p:txBody>
      </p:sp>
      <p:pic>
        <p:nvPicPr>
          <p:cNvPr id="4" name="Picture 3">
            <a:extLst>
              <a:ext uri="{FF2B5EF4-FFF2-40B4-BE49-F238E27FC236}">
                <a16:creationId xmlns:a16="http://schemas.microsoft.com/office/drawing/2014/main" id="{88ECFA35-04F3-4105-B045-1F781252C8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831752">
            <a:off x="8497390" y="685443"/>
            <a:ext cx="2593286" cy="1815301"/>
          </a:xfrm>
          <a:prstGeom prst="rect">
            <a:avLst/>
          </a:prstGeom>
        </p:spPr>
        <p:style>
          <a:lnRef idx="0">
            <a:schemeClr val="dk1"/>
          </a:lnRef>
          <a:fillRef idx="3">
            <a:schemeClr val="dk1"/>
          </a:fillRef>
          <a:effectRef idx="3">
            <a:schemeClr val="dk1"/>
          </a:effectRef>
          <a:fontRef idx="minor">
            <a:schemeClr val="lt1"/>
          </a:fontRef>
        </p:style>
      </p:pic>
      <p:pic>
        <p:nvPicPr>
          <p:cNvPr id="6" name="Picture 5">
            <a:extLst>
              <a:ext uri="{FF2B5EF4-FFF2-40B4-BE49-F238E27FC236}">
                <a16:creationId xmlns:a16="http://schemas.microsoft.com/office/drawing/2014/main" id="{2DE0C660-93AD-4CC8-B96B-4B755D1143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9841015">
            <a:off x="6644338" y="2450060"/>
            <a:ext cx="2424856" cy="1653683"/>
          </a:xfrm>
          <a:prstGeom prst="rect">
            <a:avLst/>
          </a:prstGeom>
          <a:ln/>
        </p:spPr>
        <p:style>
          <a:lnRef idx="0">
            <a:schemeClr val="dk1"/>
          </a:lnRef>
          <a:fillRef idx="3">
            <a:schemeClr val="dk1"/>
          </a:fillRef>
          <a:effectRef idx="3">
            <a:schemeClr val="dk1"/>
          </a:effectRef>
          <a:fontRef idx="minor">
            <a:schemeClr val="lt1"/>
          </a:fontRef>
        </p:style>
      </p:pic>
      <p:pic>
        <p:nvPicPr>
          <p:cNvPr id="8" name="Picture 7">
            <a:extLst>
              <a:ext uri="{FF2B5EF4-FFF2-40B4-BE49-F238E27FC236}">
                <a16:creationId xmlns:a16="http://schemas.microsoft.com/office/drawing/2014/main" id="{2CC89EEC-4929-4844-B30A-EA28CE6963E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999620">
            <a:off x="9159807" y="3886463"/>
            <a:ext cx="2399021" cy="1639974"/>
          </a:xfrm>
          <a:prstGeom prst="rect">
            <a:avLst/>
          </a:prstGeom>
        </p:spPr>
        <p:style>
          <a:lnRef idx="0">
            <a:schemeClr val="dk1"/>
          </a:lnRef>
          <a:fillRef idx="3">
            <a:schemeClr val="dk1"/>
          </a:fillRef>
          <a:effectRef idx="3">
            <a:schemeClr val="dk1"/>
          </a:effectRef>
          <a:fontRef idx="minor">
            <a:schemeClr val="lt1"/>
          </a:fontRef>
        </p:style>
      </p:pic>
    </p:spTree>
    <p:extLst>
      <p:ext uri="{BB962C8B-B14F-4D97-AF65-F5344CB8AC3E}">
        <p14:creationId xmlns:p14="http://schemas.microsoft.com/office/powerpoint/2010/main" val="33465971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32C139-A99B-4B7B-8BF7-A5ED0AA48187}"/>
              </a:ext>
            </a:extLst>
          </p:cNvPr>
          <p:cNvSpPr txBox="1"/>
          <p:nvPr/>
        </p:nvSpPr>
        <p:spPr>
          <a:xfrm>
            <a:off x="665825" y="506027"/>
            <a:ext cx="5051394" cy="5632311"/>
          </a:xfrm>
          <a:prstGeom prst="rect">
            <a:avLst/>
          </a:prstGeom>
          <a:noFill/>
        </p:spPr>
        <p:txBody>
          <a:bodyPr wrap="square" rtlCol="0">
            <a:spAutoFit/>
          </a:bodyPr>
          <a:lstStyle/>
          <a:p>
            <a:r>
              <a:rPr lang="en-US" sz="4000" dirty="0"/>
              <a:t>Through queries and forms, we made custom buttons that enable us to search for anything we want from the data stored in the tables, and we put these buttons in the main form.</a:t>
            </a:r>
          </a:p>
        </p:txBody>
      </p:sp>
      <p:pic>
        <p:nvPicPr>
          <p:cNvPr id="4" name="Picture 3">
            <a:extLst>
              <a:ext uri="{FF2B5EF4-FFF2-40B4-BE49-F238E27FC236}">
                <a16:creationId xmlns:a16="http://schemas.microsoft.com/office/drawing/2014/main" id="{0778AE6D-2FBB-4D80-9B1A-F91AA561F7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20406578">
            <a:off x="6686783" y="983823"/>
            <a:ext cx="4652816" cy="2984443"/>
          </a:xfrm>
          <a:prstGeom prst="rect">
            <a:avLst/>
          </a:prstGeom>
        </p:spPr>
        <p:style>
          <a:lnRef idx="0">
            <a:schemeClr val="dk1"/>
          </a:lnRef>
          <a:fillRef idx="3">
            <a:schemeClr val="dk1"/>
          </a:fillRef>
          <a:effectRef idx="3">
            <a:schemeClr val="dk1"/>
          </a:effectRef>
          <a:fontRef idx="minor">
            <a:schemeClr val="lt1"/>
          </a:fontRef>
        </p:style>
      </p:pic>
    </p:spTree>
    <p:extLst>
      <p:ext uri="{BB962C8B-B14F-4D97-AF65-F5344CB8AC3E}">
        <p14:creationId xmlns:p14="http://schemas.microsoft.com/office/powerpoint/2010/main" val="9976249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3356A7B-9A89-43C9-BD6C-E2F0954A8246}"/>
              </a:ext>
            </a:extLst>
          </p:cNvPr>
          <p:cNvSpPr txBox="1"/>
          <p:nvPr/>
        </p:nvSpPr>
        <p:spPr>
          <a:xfrm>
            <a:off x="790113" y="683581"/>
            <a:ext cx="4705165" cy="4401205"/>
          </a:xfrm>
          <a:prstGeom prst="rect">
            <a:avLst/>
          </a:prstGeom>
          <a:noFill/>
        </p:spPr>
        <p:txBody>
          <a:bodyPr wrap="square" rtlCol="0">
            <a:spAutoFit/>
          </a:bodyPr>
          <a:lstStyle/>
          <a:p>
            <a:r>
              <a:rPr lang="en-US" sz="4000" dirty="0"/>
              <a:t>In the end, we made reports through which we can better understand the situation and export the data to other applications.</a:t>
            </a:r>
          </a:p>
        </p:txBody>
      </p:sp>
      <p:pic>
        <p:nvPicPr>
          <p:cNvPr id="10" name="Picture 9">
            <a:extLst>
              <a:ext uri="{FF2B5EF4-FFF2-40B4-BE49-F238E27FC236}">
                <a16:creationId xmlns:a16="http://schemas.microsoft.com/office/drawing/2014/main" id="{E5E7A552-6F13-4236-9084-E903776574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20724685">
            <a:off x="6731009" y="870762"/>
            <a:ext cx="4599744" cy="2052512"/>
          </a:xfrm>
          <a:prstGeom prst="rect">
            <a:avLst/>
          </a:prstGeom>
        </p:spPr>
        <p:style>
          <a:lnRef idx="0">
            <a:schemeClr val="dk1"/>
          </a:lnRef>
          <a:fillRef idx="3">
            <a:schemeClr val="dk1"/>
          </a:fillRef>
          <a:effectRef idx="3">
            <a:schemeClr val="dk1"/>
          </a:effectRef>
          <a:fontRef idx="minor">
            <a:schemeClr val="lt1"/>
          </a:fontRef>
        </p:style>
      </p:pic>
      <p:pic>
        <p:nvPicPr>
          <p:cNvPr id="12" name="Picture 11">
            <a:extLst>
              <a:ext uri="{FF2B5EF4-FFF2-40B4-BE49-F238E27FC236}">
                <a16:creationId xmlns:a16="http://schemas.microsoft.com/office/drawing/2014/main" id="{26CA05C5-819D-45D7-BD12-86CF634A07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147318">
            <a:off x="7402409" y="3973642"/>
            <a:ext cx="2740224" cy="1786940"/>
          </a:xfrm>
          <a:prstGeom prst="rect">
            <a:avLst/>
          </a:prstGeom>
        </p:spPr>
        <p:style>
          <a:lnRef idx="0">
            <a:schemeClr val="dk1"/>
          </a:lnRef>
          <a:fillRef idx="3">
            <a:schemeClr val="dk1"/>
          </a:fillRef>
          <a:effectRef idx="3">
            <a:schemeClr val="dk1"/>
          </a:effectRef>
          <a:fontRef idx="minor">
            <a:schemeClr val="lt1"/>
          </a:fontRef>
        </p:style>
      </p:pic>
    </p:spTree>
    <p:extLst>
      <p:ext uri="{BB962C8B-B14F-4D97-AF65-F5344CB8AC3E}">
        <p14:creationId xmlns:p14="http://schemas.microsoft.com/office/powerpoint/2010/main" val="26188157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257078" y="106532"/>
            <a:ext cx="10058400" cy="4516189"/>
          </a:xfrm>
        </p:spPr>
        <p:txBody>
          <a:bodyPr anchor="ctr">
            <a:normAutofit fontScale="90000"/>
          </a:bodyPr>
          <a:lstStyle/>
          <a:p>
            <a:pPr lvl="0"/>
            <a:r>
              <a:rPr lang="ar-EG" sz="4800" i="1" dirty="0">
                <a:solidFill>
                  <a:schemeClr val="tx1"/>
                </a:solidFill>
              </a:rPr>
              <a:t>مجموعة 54</a:t>
            </a:r>
            <a:br>
              <a:rPr lang="ar-EG" sz="4800" i="1" dirty="0">
                <a:solidFill>
                  <a:schemeClr val="tx1"/>
                </a:solidFill>
              </a:rPr>
            </a:br>
            <a:r>
              <a:rPr lang="ar-EG" sz="4800" i="1" dirty="0">
                <a:solidFill>
                  <a:schemeClr val="tx1"/>
                </a:solidFill>
              </a:rPr>
              <a:t>الأعضاء</a:t>
            </a:r>
            <a:br>
              <a:rPr lang="ar-EG" sz="4800" i="1" dirty="0">
                <a:solidFill>
                  <a:schemeClr val="tx1"/>
                </a:solidFill>
              </a:rPr>
            </a:br>
            <a:r>
              <a:rPr lang="ar-EG" sz="4800" i="1" dirty="0">
                <a:solidFill>
                  <a:schemeClr val="tx1"/>
                </a:solidFill>
              </a:rPr>
              <a:t>1- عبدالرحمن علي مجاهد محمد</a:t>
            </a:r>
            <a:br>
              <a:rPr lang="ar-EG" sz="4800" i="1" dirty="0">
                <a:solidFill>
                  <a:schemeClr val="tx1"/>
                </a:solidFill>
              </a:rPr>
            </a:br>
            <a:r>
              <a:rPr lang="ar-EG" sz="4800" i="1" dirty="0">
                <a:solidFill>
                  <a:schemeClr val="tx1"/>
                </a:solidFill>
              </a:rPr>
              <a:t>2- عبدالله علي حسن احمد</a:t>
            </a:r>
            <a:br>
              <a:rPr lang="ar-EG" sz="4800" i="1" dirty="0">
                <a:solidFill>
                  <a:schemeClr val="tx1"/>
                </a:solidFill>
              </a:rPr>
            </a:br>
            <a:r>
              <a:rPr lang="ar-EG" sz="4800" i="1" dirty="0">
                <a:solidFill>
                  <a:schemeClr val="tx1"/>
                </a:solidFill>
              </a:rPr>
              <a:t>3- عبدالرحمن مجدي عبدالعال هلال</a:t>
            </a:r>
            <a:br>
              <a:rPr lang="ar-EG" sz="4800" i="1" dirty="0">
                <a:solidFill>
                  <a:schemeClr val="tx1"/>
                </a:solidFill>
              </a:rPr>
            </a:br>
            <a:r>
              <a:rPr lang="ar-EG" sz="4800" i="1" dirty="0">
                <a:solidFill>
                  <a:schemeClr val="tx1"/>
                </a:solidFill>
              </a:rPr>
              <a:t>4- عبدالرحمن متولي سيد</a:t>
            </a:r>
            <a:br>
              <a:rPr lang="ar-EG" sz="4800" i="1" dirty="0">
                <a:solidFill>
                  <a:schemeClr val="tx1"/>
                </a:solidFill>
              </a:rPr>
            </a:br>
            <a:r>
              <a:rPr lang="ar-EG" sz="4800" i="1" dirty="0">
                <a:solidFill>
                  <a:schemeClr val="tx1"/>
                </a:solidFill>
              </a:rPr>
              <a:t>5- عبدالرحمن شريف حامد</a:t>
            </a:r>
            <a:br>
              <a:rPr lang="ar-EG" sz="4800" i="1" dirty="0">
                <a:solidFill>
                  <a:schemeClr val="tx1"/>
                </a:solidFill>
              </a:rPr>
            </a:br>
            <a:r>
              <a:rPr lang="ar-EG" sz="4800" i="1" dirty="0">
                <a:solidFill>
                  <a:schemeClr val="tx1"/>
                </a:solidFill>
              </a:rPr>
              <a:t>6- عبدالله اشرف محمد مصطفي</a:t>
            </a:r>
            <a:endParaRPr lang="en-US" sz="4800" i="1" dirty="0">
              <a:solidFill>
                <a:schemeClr val="tx1"/>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1714609"/>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{CC047900-12A1-4C28-B024-082E8D09D8B7}tf56160789_win32</Template>
  <TotalTime>120</TotalTime>
  <Words>269</Words>
  <Application>Microsoft Office PowerPoint</Application>
  <PresentationFormat>Widescreen</PresentationFormat>
  <Paragraphs>10</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Bookman Old Style</vt:lpstr>
      <vt:lpstr>Calibri</vt:lpstr>
      <vt:lpstr>Franklin Gothic Book</vt:lpstr>
      <vt:lpstr>1_RetrospectVTI</vt:lpstr>
      <vt:lpstr>Bank database with access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مجموعة 54 الأعضاء 1- عبدالرحمن علي مجاهد محمد 2- عبدالله علي حسن احمد 3- عبدالرحمن مجدي عبدالعال هلال 4- عبدالرحمن متولي سيد 5- عبدالرحمن شريف حامد 6- عبدالله اشرف محمد مصطفي</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 database with access</dc:title>
  <dc:creator>Abdalrhman Ali</dc:creator>
  <cp:lastModifiedBy>Abdalrhman Ali</cp:lastModifiedBy>
  <cp:revision>2</cp:revision>
  <dcterms:created xsi:type="dcterms:W3CDTF">2022-01-05T06:43:42Z</dcterms:created>
  <dcterms:modified xsi:type="dcterms:W3CDTF">2022-01-05T08:44:08Z</dcterms:modified>
</cp:coreProperties>
</file>

<file path=docProps/thumbnail.jpeg>
</file>